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2" r:id="rId6"/>
    <p:sldId id="266" r:id="rId7"/>
    <p:sldId id="263" r:id="rId8"/>
    <p:sldId id="261" r:id="rId9"/>
    <p:sldId id="265" r:id="rId10"/>
    <p:sldId id="264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/>
            <a:t>Network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Browser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Microsoft SQL</a:t>
          </a:r>
          <a:br>
            <a:rPr lang="en-US" dirty="0"/>
          </a:br>
          <a:r>
            <a:rPr lang="en-US" dirty="0"/>
            <a:t>2014 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Manage Account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Manage Product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Manage Cart &amp; Track Orders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700" kern="1200" dirty="0"/>
            <a:t>Network</a:t>
          </a:r>
          <a:endParaRPr lang="en-US" sz="27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Browser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Microsoft SQL</a:t>
          </a:r>
          <a:br>
            <a:rPr lang="en-US" sz="2700" kern="1200" dirty="0"/>
          </a:br>
          <a:r>
            <a:rPr lang="en-US" sz="2700" kern="1200" dirty="0"/>
            <a:t>2014 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03484" y="-736204"/>
          <a:ext cx="5721269" cy="5721269"/>
        </a:xfrm>
        <a:prstGeom prst="blockArc">
          <a:avLst>
            <a:gd name="adj1" fmla="val 18900000"/>
            <a:gd name="adj2" fmla="val 2700000"/>
            <a:gd name="adj3" fmla="val 378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90269" y="424886"/>
          <a:ext cx="6205871" cy="8497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7450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Manage Account	</a:t>
          </a:r>
        </a:p>
      </dsp:txBody>
      <dsp:txXfrm>
        <a:off x="590269" y="424886"/>
        <a:ext cx="6205871" cy="849772"/>
      </dsp:txXfrm>
    </dsp:sp>
    <dsp:sp modelId="{07CB3071-D555-47DA-A36A-69EB91531FD8}">
      <dsp:nvSpPr>
        <dsp:cNvPr id="0" name=""/>
        <dsp:cNvSpPr/>
      </dsp:nvSpPr>
      <dsp:spPr>
        <a:xfrm>
          <a:off x="59162" y="318664"/>
          <a:ext cx="1062215" cy="10622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899162" y="1699544"/>
          <a:ext cx="5896979" cy="8497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7450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Manage Product</a:t>
          </a:r>
        </a:p>
      </dsp:txBody>
      <dsp:txXfrm>
        <a:off x="899162" y="1699544"/>
        <a:ext cx="5896979" cy="849772"/>
      </dsp:txXfrm>
    </dsp:sp>
    <dsp:sp modelId="{3F8116AC-FAC3-4E95-9865-93CCFEB191B9}">
      <dsp:nvSpPr>
        <dsp:cNvPr id="0" name=""/>
        <dsp:cNvSpPr/>
      </dsp:nvSpPr>
      <dsp:spPr>
        <a:xfrm>
          <a:off x="368054" y="1593322"/>
          <a:ext cx="1062215" cy="10622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590269" y="2974202"/>
          <a:ext cx="6205871" cy="8497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74507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Manage Cart &amp; Track Orders</a:t>
          </a:r>
        </a:p>
      </dsp:txBody>
      <dsp:txXfrm>
        <a:off x="590269" y="2974202"/>
        <a:ext cx="6205871" cy="849772"/>
      </dsp:txXfrm>
    </dsp:sp>
    <dsp:sp modelId="{A965097E-32F1-4AB8-8C4E-2814A7596B2F}">
      <dsp:nvSpPr>
        <dsp:cNvPr id="0" name=""/>
        <dsp:cNvSpPr/>
      </dsp:nvSpPr>
      <dsp:spPr>
        <a:xfrm>
          <a:off x="59162" y="2867981"/>
          <a:ext cx="1062215" cy="10622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Phone selling webpage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By group 3  - SE1410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466D9A9-3576-4100-985B-B59CAD04CCD1}"/>
              </a:ext>
            </a:extLst>
          </p:cNvPr>
          <p:cNvSpPr txBox="1">
            <a:spLocks/>
          </p:cNvSpPr>
          <p:nvPr/>
        </p:nvSpPr>
        <p:spPr>
          <a:xfrm>
            <a:off x="581191" y="5882579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CEBFF"/>
                </a:solidFill>
              </a:rPr>
              <a:t>Lecturer: </a:t>
            </a:r>
            <a:r>
              <a:rPr lang="en-US" dirty="0" err="1">
                <a:solidFill>
                  <a:srgbClr val="7CEBFF"/>
                </a:solidFill>
              </a:rPr>
              <a:t>mr.</a:t>
            </a:r>
            <a:r>
              <a:rPr lang="en-US" dirty="0">
                <a:solidFill>
                  <a:srgbClr val="7CEBFF"/>
                </a:solidFill>
              </a:rPr>
              <a:t> Ho </a:t>
            </a:r>
            <a:r>
              <a:rPr lang="en-US" dirty="0" err="1">
                <a:solidFill>
                  <a:srgbClr val="7CEBFF"/>
                </a:solidFill>
              </a:rPr>
              <a:t>hoan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>
                <a:solidFill>
                  <a:srgbClr val="7CEBFF"/>
                </a:solidFill>
              </a:rPr>
              <a:t>kiem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4821-AB41-4DA9-B8BF-825777D6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AEE9-22FD-4066-A2B0-E528B2068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5749"/>
            <a:ext cx="11029615" cy="4050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Group 3’s Members: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E4B0F1-5EE8-4F3E-8329-9F97F618486A}"/>
              </a:ext>
            </a:extLst>
          </p:cNvPr>
          <p:cNvSpPr txBox="1">
            <a:spLocks/>
          </p:cNvSpPr>
          <p:nvPr/>
        </p:nvSpPr>
        <p:spPr>
          <a:xfrm>
            <a:off x="758773" y="2480807"/>
            <a:ext cx="2146106" cy="40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Hua Vinh Khang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02A2FC-C4B0-4463-B775-17E19D997590}"/>
              </a:ext>
            </a:extLst>
          </p:cNvPr>
          <p:cNvSpPr txBox="1">
            <a:spLocks/>
          </p:cNvSpPr>
          <p:nvPr/>
        </p:nvSpPr>
        <p:spPr>
          <a:xfrm>
            <a:off x="3448221" y="2512612"/>
            <a:ext cx="2146106" cy="40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 </a:t>
            </a:r>
            <a:r>
              <a:rPr lang="en-US" dirty="0" err="1"/>
              <a:t>Dat</a:t>
            </a:r>
            <a:r>
              <a:rPr lang="en-US" dirty="0"/>
              <a:t> Anh Khoi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D9EAA2-DA95-42D8-82DA-87530ED39B44}"/>
              </a:ext>
            </a:extLst>
          </p:cNvPr>
          <p:cNvSpPr txBox="1">
            <a:spLocks/>
          </p:cNvSpPr>
          <p:nvPr/>
        </p:nvSpPr>
        <p:spPr>
          <a:xfrm>
            <a:off x="6597675" y="2512612"/>
            <a:ext cx="2146106" cy="40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Dinh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Hieu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4C11FE-F860-40B5-A62E-1700CA496D25}"/>
              </a:ext>
            </a:extLst>
          </p:cNvPr>
          <p:cNvSpPr txBox="1">
            <a:spLocks/>
          </p:cNvSpPr>
          <p:nvPr/>
        </p:nvSpPr>
        <p:spPr>
          <a:xfrm>
            <a:off x="9227486" y="2512612"/>
            <a:ext cx="2383320" cy="40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Nguyen Duc </a:t>
            </a:r>
            <a:r>
              <a:rPr lang="en-US" dirty="0" err="1"/>
              <a:t>Trung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DA72C-2E26-4623-8486-DDA2EFC8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53" y="3120199"/>
            <a:ext cx="1749837" cy="3429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13DFD-475B-4561-B1BD-A76D9D2B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95849" y="3761645"/>
            <a:ext cx="3429001" cy="2146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776472-09A5-46B9-94B6-B1C5AC36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41576" y="3679972"/>
            <a:ext cx="3529694" cy="22087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23452A-B32A-49F0-AADC-99E8606CE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7324" y="3761648"/>
            <a:ext cx="3429003" cy="214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6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3695-1AAE-401F-9B9F-D09765C1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A8FB6-A795-485B-AE34-689B0587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9" y="1905220"/>
            <a:ext cx="10145637" cy="482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3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3828-BDCA-4F25-8E40-F1C4811B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981D-406F-417C-9541-CFD4990A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626"/>
            <a:ext cx="11029615" cy="1245700"/>
          </a:xfrm>
        </p:spPr>
        <p:txBody>
          <a:bodyPr>
            <a:normAutofit/>
          </a:bodyPr>
          <a:lstStyle/>
          <a:p>
            <a:r>
              <a:rPr lang="en-US" sz="2800" dirty="0"/>
              <a:t>1. Purpose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9A805-5B0A-44F2-BD58-8D821E85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19" y="2795326"/>
            <a:ext cx="5682362" cy="37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8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OVERVIEW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403153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53A26B-7773-44EF-B2A2-F86209147F0D}"/>
              </a:ext>
            </a:extLst>
          </p:cNvPr>
          <p:cNvSpPr txBox="1">
            <a:spLocks/>
          </p:cNvSpPr>
          <p:nvPr/>
        </p:nvSpPr>
        <p:spPr>
          <a:xfrm>
            <a:off x="447817" y="874643"/>
            <a:ext cx="11029615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1I. Implementation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E122-437B-46D2-BF7E-F46A09FC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23E26-51F7-48B3-BA57-79A66BC5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24" y="1862445"/>
            <a:ext cx="11029615" cy="952318"/>
          </a:xfrm>
        </p:spPr>
        <p:txBody>
          <a:bodyPr/>
          <a:lstStyle/>
          <a:p>
            <a:r>
              <a:rPr lang="en-US" dirty="0"/>
              <a:t>III. MVC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45F00-884A-4884-8688-9DF0DED0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00" y="1924215"/>
            <a:ext cx="4543964" cy="48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1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24B8-51E2-45A3-8C92-D9635549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In-app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4EB1-BEC4-4054-BA32-63FC4E985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13830"/>
            <a:ext cx="11029615" cy="3544969"/>
          </a:xfrm>
        </p:spPr>
        <p:txBody>
          <a:bodyPr/>
          <a:lstStyle/>
          <a:p>
            <a:r>
              <a:rPr lang="en-US" dirty="0"/>
              <a:t>Login – Logout</a:t>
            </a:r>
          </a:p>
          <a:p>
            <a:r>
              <a:rPr lang="en-US" dirty="0"/>
              <a:t>Register</a:t>
            </a:r>
          </a:p>
          <a:p>
            <a:r>
              <a:rPr lang="en-US" dirty="0"/>
              <a:t>Manage Accounts (Admin – Customer)</a:t>
            </a:r>
          </a:p>
          <a:p>
            <a:r>
              <a:rPr lang="en-US" dirty="0"/>
              <a:t>Show list devices</a:t>
            </a:r>
          </a:p>
          <a:p>
            <a:r>
              <a:rPr lang="en-US" dirty="0"/>
              <a:t>Search Devices (by Input Keywords, by Brand, by Category)</a:t>
            </a:r>
          </a:p>
          <a:p>
            <a:r>
              <a:rPr lang="en-US" dirty="0"/>
              <a:t>View device’s details</a:t>
            </a:r>
          </a:p>
          <a:p>
            <a:r>
              <a:rPr lang="en-US" dirty="0"/>
              <a:t>Manage Cart ( Add - Update – Remove - Confirm)</a:t>
            </a:r>
          </a:p>
          <a:p>
            <a:r>
              <a:rPr lang="en-US" dirty="0"/>
              <a:t>Track Orders ( as Admin &amp; Customer)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7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Demo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965150"/>
              </p:ext>
            </p:extLst>
          </p:nvPr>
        </p:nvGraphicFramePr>
        <p:xfrm>
          <a:off x="714264" y="1991072"/>
          <a:ext cx="6854248" cy="4248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</a:rPr>
              <a:t>Thank you for 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57</TotalTime>
  <Words>127</Words>
  <Application>Microsoft Office PowerPoint</Application>
  <PresentationFormat>Widescreen</PresentationFormat>
  <Paragraphs>39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Gill Sans MT</vt:lpstr>
      <vt:lpstr>Wingdings 2</vt:lpstr>
      <vt:lpstr>Dividend</vt:lpstr>
      <vt:lpstr>Phone selling webpage system</vt:lpstr>
      <vt:lpstr>Introduction</vt:lpstr>
      <vt:lpstr>Introduction</vt:lpstr>
      <vt:lpstr>Overview</vt:lpstr>
      <vt:lpstr>OVERVIEW</vt:lpstr>
      <vt:lpstr>overview</vt:lpstr>
      <vt:lpstr>In-app functions</vt:lpstr>
      <vt:lpstr>Demo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Phone selling webpage system</dc:title>
  <dc:creator>Khang Hứa Vĩnh</dc:creator>
  <cp:lastModifiedBy>Khang Hứa Vĩnh</cp:lastModifiedBy>
  <cp:revision>35</cp:revision>
  <dcterms:created xsi:type="dcterms:W3CDTF">2020-11-12T06:21:11Z</dcterms:created>
  <dcterms:modified xsi:type="dcterms:W3CDTF">2020-11-12T07:21:02Z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